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38822" r:id="rId2"/>
    <p:sldId id="38828" r:id="rId3"/>
    <p:sldId id="38824" r:id="rId4"/>
    <p:sldId id="38825" r:id="rId5"/>
    <p:sldId id="38826" r:id="rId6"/>
    <p:sldId id="3882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lph O. Dubayah" initials="ROD" lastIdx="2" clrIdx="0">
    <p:extLst>
      <p:ext uri="{19B8F6BF-5375-455C-9EA6-DF929625EA0E}">
        <p15:presenceInfo xmlns:p15="http://schemas.microsoft.com/office/powerpoint/2012/main" userId="S::dubayah@umd.edu::9cb61a99-31bd-4fad-9757-3e4efdf313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300"/>
    <a:srgbClr val="02C327"/>
    <a:srgbClr val="3435FF"/>
    <a:srgbClr val="237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60" autoAdjust="0"/>
    <p:restoredTop sz="96838"/>
  </p:normalViewPr>
  <p:slideViewPr>
    <p:cSldViewPr snapToGrid="0" snapToObjects="1">
      <p:cViewPr varScale="1">
        <p:scale>
          <a:sx n="71" d="100"/>
          <a:sy n="71" d="100"/>
        </p:scale>
        <p:origin x="11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34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2786C-F317-F44E-A65C-47B0D0013346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B6AB8-101A-AB40-8261-5691B5B10A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958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169700" y="5381584"/>
            <a:ext cx="4681620" cy="3100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69700" y="4501056"/>
            <a:ext cx="4681620" cy="3283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749" rtl="0" eaLnBrk="1" latinLnBrk="0" hangingPunct="1">
              <a:spcAft>
                <a:spcPts val="450"/>
              </a:spcAft>
              <a:buNone/>
              <a:defRPr lang="en-US" sz="18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468644" y="2065258"/>
            <a:ext cx="5570619" cy="914400"/>
          </a:xfrm>
        </p:spPr>
        <p:txBody>
          <a:bodyPr>
            <a:noAutofit/>
          </a:bodyPr>
          <a:lstStyle>
            <a:lvl1pPr marL="0" indent="0" algn="ctr">
              <a:buNone/>
              <a:defRPr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5B86EA-329B-0E48-A063-D07170F7AE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557" y="238858"/>
            <a:ext cx="1701580" cy="795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45358-82FD-D142-96D7-FC6F233829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7122" y="147290"/>
            <a:ext cx="1350321" cy="56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2157" y="1092692"/>
            <a:ext cx="9855200" cy="48354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" y="6492882"/>
            <a:ext cx="12192001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GLOBAL ECOSYSTEM DYNAMICS INVESTIGATION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492882"/>
            <a:ext cx="12192000" cy="36512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FF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800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defTabSz="914306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0" y="6488676"/>
            <a:ext cx="12192000" cy="369332"/>
          </a:xfrm>
          <a:prstGeom prst="rect">
            <a:avLst/>
          </a:prstGeom>
        </p:spPr>
        <p:txBody>
          <a:bodyPr/>
          <a:lstStyle/>
          <a:p>
            <a:fld id="{C93FF0F4-151C-6E42-BC3D-4D5F807AEE4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3335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f"/><Relationship Id="rId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4"/>
          <p:cNvSpPr/>
          <p:nvPr userDrawn="1"/>
        </p:nvSpPr>
        <p:spPr>
          <a:xfrm>
            <a:off x="0" y="-12428"/>
            <a:ext cx="12192000" cy="930275"/>
          </a:xfrm>
          <a:prstGeom prst="rect">
            <a:avLst/>
          </a:prstGeom>
          <a:gradFill>
            <a:gsLst>
              <a:gs pos="0">
                <a:srgbClr val="1B6CBD"/>
              </a:gs>
              <a:gs pos="100000">
                <a:srgbClr val="4F4F4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defTabSz="914212" eaLnBrk="0" fontAlgn="base" hangingPunct="0">
              <a:spcBef>
                <a:spcPct val="0"/>
              </a:spcBef>
              <a:spcAft>
                <a:spcPct val="0"/>
              </a:spcAft>
              <a:defRPr sz="5600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endParaRPr sz="4800" b="1" dirty="0">
              <a:solidFill>
                <a:srgbClr val="000000"/>
              </a:solidFill>
              <a:latin typeface="Avenir Next Demi Bold"/>
              <a:ea typeface="Avenir Next Demi Bold"/>
              <a:cs typeface="Avenir Next Demi Bold"/>
              <a:sym typeface="Avenir Next Demi Bold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705" y="279417"/>
            <a:ext cx="11455399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1003" y="1480321"/>
            <a:ext cx="11455399" cy="4471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2637667" y="6302172"/>
            <a:ext cx="7068797" cy="30777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400" kern="1200" baseline="0" dirty="0">
                <a:solidFill>
                  <a:srgbClr val="7F7F7F"/>
                </a:solidFill>
                <a:latin typeface="+mn-lt"/>
                <a:ea typeface="+mn-ea"/>
                <a:cs typeface="+mn-cs"/>
              </a:rPr>
              <a:t>Global Ecosystem Dynamics Investigation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9417853" y="6280736"/>
            <a:ext cx="517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B8CD98A-3E22-453F-A62A-E5EC241D5152}" type="slidenum">
              <a:rPr lang="en-US" sz="1200" baseline="0" smtClean="0">
                <a:solidFill>
                  <a:srgbClr val="7F7F7F"/>
                </a:solidFill>
              </a:rPr>
              <a:pPr algn="ctr"/>
              <a:t>‹#›</a:t>
            </a:fld>
            <a:r>
              <a:rPr lang="en-US" sz="750" dirty="0">
                <a:solidFill>
                  <a:srgbClr val="7F7F7F"/>
                </a:solidFill>
              </a:rPr>
              <a:t> </a:t>
            </a:r>
          </a:p>
        </p:txBody>
      </p:sp>
      <p:sp>
        <p:nvSpPr>
          <p:cNvPr id="19" name="Shape 104"/>
          <p:cNvSpPr/>
          <p:nvPr/>
        </p:nvSpPr>
        <p:spPr>
          <a:xfrm>
            <a:off x="8935427" y="6644754"/>
            <a:ext cx="0" cy="1231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/>
          <a:p>
            <a:pPr defTabSz="321374">
              <a:tabLst>
                <a:tab pos="249957" algn="l"/>
                <a:tab pos="499915" algn="l"/>
                <a:tab pos="749876" algn="l"/>
                <a:tab pos="999834" algn="l"/>
                <a:tab pos="1249792" algn="l"/>
                <a:tab pos="1499750" algn="l"/>
                <a:tab pos="1749707" algn="l"/>
                <a:tab pos="1999668" algn="l"/>
                <a:tab pos="2249626" algn="l"/>
                <a:tab pos="2499584" algn="l"/>
                <a:tab pos="2749541" algn="l"/>
                <a:tab pos="2999498" algn="l"/>
              </a:tabLs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00" dirty="0">
              <a:solidFill>
                <a:srgbClr val="FF060A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500" y="6160464"/>
            <a:ext cx="1350321" cy="567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309583-9FCF-134F-83C0-68A364508A9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05" y="6023432"/>
            <a:ext cx="1701580" cy="7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algn="l" defTabSz="685749" rtl="0" eaLnBrk="1" latinLnBrk="0" hangingPunct="1">
        <a:lnSpc>
          <a:spcPts val="1950"/>
        </a:lnSpc>
        <a:spcBef>
          <a:spcPct val="0"/>
        </a:spcBef>
        <a:buNone/>
        <a:defRPr lang="en-US" sz="4000" b="1" kern="1000" spc="-8" baseline="0" dirty="0">
          <a:solidFill>
            <a:schemeClr val="bg1"/>
          </a:solidFill>
          <a:latin typeface="Trebuchet MS" charset="0"/>
          <a:ea typeface="+mn-ea"/>
          <a:cs typeface="Arial" panose="020B0604020202020204" pitchFamily="34" charset="0"/>
        </a:defRPr>
      </a:lvl1pPr>
    </p:titleStyle>
    <p:bodyStyle>
      <a:lvl1pPr marL="228600" indent="-228600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sz="2400" b="1" i="0" kern="1200" baseline="0">
          <a:solidFill>
            <a:srgbClr val="545559"/>
          </a:solidFill>
          <a:latin typeface="+mn-lt"/>
          <a:ea typeface="+mn-ea"/>
          <a:cs typeface="+mn-cs"/>
        </a:defRPr>
      </a:lvl1pPr>
      <a:lvl2pPr marL="457200" indent="-228600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rgbClr val="74B543"/>
        </a:buClr>
        <a:buFont typeface="Arial" panose="020B0604020202020204" pitchFamily="34" charset="0"/>
        <a:buChar char="•"/>
        <a:defRPr sz="2000" b="1" i="0" kern="1200" baseline="0">
          <a:solidFill>
            <a:srgbClr val="545559"/>
          </a:solidFill>
          <a:latin typeface="+mn-lt"/>
          <a:ea typeface="+mn-ea"/>
          <a:cs typeface="+mn-cs"/>
        </a:defRPr>
      </a:lvl2pPr>
      <a:lvl3pPr marL="687388" indent="-230188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rgbClr val="0098BA"/>
        </a:buClr>
        <a:buFont typeface="Arial" panose="020B0604020202020204" pitchFamily="34" charset="0"/>
        <a:buChar char="•"/>
        <a:defRPr sz="1800" b="1" i="0" kern="1200" baseline="0">
          <a:solidFill>
            <a:srgbClr val="545559"/>
          </a:solidFill>
          <a:latin typeface="+mn-lt"/>
          <a:ea typeface="+mn-ea"/>
          <a:cs typeface="+mn-cs"/>
        </a:defRPr>
      </a:lvl3pPr>
      <a:lvl4pPr marL="914400" indent="-228600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90000"/>
        <a:buFont typeface="Arial" panose="020B0604020202020204" pitchFamily="34" charset="0"/>
        <a:buChar char="•"/>
        <a:defRPr sz="1600" b="1" i="0" kern="1200" baseline="0">
          <a:solidFill>
            <a:srgbClr val="545559"/>
          </a:solidFill>
          <a:latin typeface="+mn-lt"/>
          <a:ea typeface="+mn-ea"/>
          <a:cs typeface="+mn-cs"/>
        </a:defRPr>
      </a:lvl4pPr>
      <a:lvl5pPr marL="1144588" indent="-230188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90000"/>
        <a:buFont typeface="Arial" panose="020B0604020202020204" pitchFamily="34" charset="0"/>
        <a:buChar char="•"/>
        <a:defRPr sz="1400" b="1" i="0" kern="1200" baseline="0">
          <a:solidFill>
            <a:srgbClr val="545559"/>
          </a:solidFill>
          <a:latin typeface="+mn-lt"/>
          <a:ea typeface="+mn-ea"/>
          <a:cs typeface="+mn-cs"/>
        </a:defRPr>
      </a:lvl5pPr>
      <a:lvl6pPr marL="1371600" indent="-227013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2"/>
        </a:buClr>
        <a:buSzPct val="90000"/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601788" indent="-230188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80000"/>
        <a:buFont typeface="Arial" panose="020B0604020202020204" pitchFamily="34" charset="0"/>
        <a:buChar char="•"/>
        <a:defRPr lang="en-US" sz="1200" kern="1200" dirty="0">
          <a:solidFill>
            <a:schemeClr val="tx2"/>
          </a:solidFill>
          <a:latin typeface="+mn-lt"/>
          <a:ea typeface="+mn-ea"/>
          <a:cs typeface="+mn-cs"/>
        </a:defRPr>
      </a:lvl7pPr>
      <a:lvl8pPr marL="1828800" indent="-227013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80000"/>
        <a:buFont typeface="Arial" panose="020B0604020202020204" pitchFamily="34" charset="0"/>
        <a:buChar char="•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058988" indent="-230188" algn="l" defTabSz="685749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80000"/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80">
          <p15:clr>
            <a:srgbClr val="F26B43"/>
          </p15:clr>
        </p15:guide>
        <p15:guide id="2" pos="224">
          <p15:clr>
            <a:srgbClr val="F26B43"/>
          </p15:clr>
        </p15:guide>
        <p15:guide id="3" orient="horz" pos="4200">
          <p15:clr>
            <a:srgbClr val="F26B43"/>
          </p15:clr>
        </p15:guide>
        <p15:guide id="4" orient="horz" pos="3792">
          <p15:clr>
            <a:srgbClr val="F26B43"/>
          </p15:clr>
        </p15:guide>
        <p15:guide id="5" orient="horz" pos="192">
          <p15:clr>
            <a:srgbClr val="F26B43"/>
          </p15:clr>
        </p15:guide>
        <p15:guide id="6" pos="7392">
          <p15:clr>
            <a:srgbClr val="F26B43"/>
          </p15:clr>
        </p15:guide>
        <p15:guide id="7" orient="horz" pos="2256">
          <p15:clr>
            <a:srgbClr val="F26B43"/>
          </p15:clr>
        </p15:guide>
        <p15:guide id="8" orient="horz" pos="720">
          <p15:clr>
            <a:srgbClr val="F26B43"/>
          </p15:clr>
        </p15:guide>
        <p15:guide id="9" orient="horz" pos="408">
          <p15:clr>
            <a:srgbClr val="F26B43"/>
          </p15:clr>
        </p15:guide>
        <p15:guide id="10" pos="512">
          <p15:clr>
            <a:srgbClr val="F26B43"/>
          </p15:clr>
        </p15:guide>
        <p15:guide id="11" pos="4656">
          <p15:clr>
            <a:srgbClr val="F26B43"/>
          </p15:clr>
        </p15:guide>
        <p15:guide id="12" orient="horz" pos="3984">
          <p15:clr>
            <a:srgbClr val="F26B43"/>
          </p15:clr>
        </p15:guide>
        <p15:guide id="13" pos="7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C7726D8-6B89-0F5A-9954-726ADAD892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8079090"/>
              </p:ext>
            </p:extLst>
          </p:nvPr>
        </p:nvGraphicFramePr>
        <p:xfrm>
          <a:off x="308151" y="1132393"/>
          <a:ext cx="11575698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958">
                  <a:extLst>
                    <a:ext uri="{9D8B030D-6E8A-4147-A177-3AD203B41FA5}">
                      <a16:colId xmlns:a16="http://schemas.microsoft.com/office/drawing/2014/main" val="2776603901"/>
                    </a:ext>
                  </a:extLst>
                </a:gridCol>
                <a:gridCol w="5247764">
                  <a:extLst>
                    <a:ext uri="{9D8B030D-6E8A-4147-A177-3AD203B41FA5}">
                      <a16:colId xmlns:a16="http://schemas.microsoft.com/office/drawing/2014/main" val="1154201619"/>
                    </a:ext>
                  </a:extLst>
                </a:gridCol>
                <a:gridCol w="5307976">
                  <a:extLst>
                    <a:ext uri="{9D8B030D-6E8A-4147-A177-3AD203B41FA5}">
                      <a16:colId xmlns:a16="http://schemas.microsoft.com/office/drawing/2014/main" val="100026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DELIVERED FILENAME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FILENAME WITH CORRECTED RGT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7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GEDI01_A_2020220033908_O09360_T01461_02_005_01_V002.h5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GEDI01_A_2020220033908_O09360_T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GEDI01_B_2020220033908_O09360_02_T01461_02_005_01_V002.h5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GEDI01_B_2020220033908_O09360_03_T01461_02_005_01_V002.h5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GEDI01_B_2020220033908_O09360_04_T01461_02_005_01_V002.h5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GEDI01_B_2020220033908_O09360_02_T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GEDI01_B_2020220033908_O09360_03_T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GEDI01_B_2020220033908_O09360_04_T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6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GEDI02_A_2020220033908_O09360_02_T01461_02_003_01_V002.h5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GEDI02_A_2020220033908_O09360_03_T01461_02_003_01_V002.h5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GEDI02_A_2020220033908_O09360_04_T01461_02_003_01_V002.h5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GEDI02_A_2020220033908_O09360_02_T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GEDI02_A_2020220033908_O09360_03_T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GEDI02_A_2020220033908_O09360_04_T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GEDI02_B_2020220033908_O09360_02_T01461_02_003_01_V002.h5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GEDI02_B_2020220033908_O09360_03_T01461_02_003_01_V002.h5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GEDI02_B_2020220033908_O09360_04_T01461_02_003_01_V002.h5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GEDI02_B_2020220033908_O09360_02_T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GEDI02_B_2020220033908_O09360_03_T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GEDI02_B_2020220033908_O09360_04_T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L4A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GEDI04_A_2020220033908_O09360_02_T01461_02_003_01_V002.h5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GEDI04_A_2020220033908_O09360_03_T01461_02_003_01_V002.h5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GEDI04_A_2020220033908_O09360_04_T01461_02_003_01_V002.h5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GEDI04_A_2020220033908_O09360_02_T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GEDI04_A_2020220033908_O09360_03_T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GEDI04_A_2020220033908_O09360_04_T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01614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1779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6C75903-F23E-F4E6-47E9-0DFF1E5EA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MW087 – MW090: Orbit 9360</a:t>
            </a:r>
          </a:p>
        </p:txBody>
      </p:sp>
    </p:spTree>
    <p:extLst>
      <p:ext uri="{BB962C8B-B14F-4D97-AF65-F5344CB8AC3E}">
        <p14:creationId xmlns:p14="http://schemas.microsoft.com/office/powerpoint/2010/main" val="417802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FFB2E-53FB-3A9D-3A35-CCF8B03A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37E3F74-4BA6-D63E-41CB-BF751D2034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601841"/>
              </p:ext>
            </p:extLst>
          </p:nvPr>
        </p:nvGraphicFramePr>
        <p:xfrm>
          <a:off x="308151" y="1132393"/>
          <a:ext cx="11575698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958">
                  <a:extLst>
                    <a:ext uri="{9D8B030D-6E8A-4147-A177-3AD203B41FA5}">
                      <a16:colId xmlns:a16="http://schemas.microsoft.com/office/drawing/2014/main" val="2776603901"/>
                    </a:ext>
                  </a:extLst>
                </a:gridCol>
                <a:gridCol w="5247764">
                  <a:extLst>
                    <a:ext uri="{9D8B030D-6E8A-4147-A177-3AD203B41FA5}">
                      <a16:colId xmlns:a16="http://schemas.microsoft.com/office/drawing/2014/main" val="1154201619"/>
                    </a:ext>
                  </a:extLst>
                </a:gridCol>
                <a:gridCol w="5307976">
                  <a:extLst>
                    <a:ext uri="{9D8B030D-6E8A-4147-A177-3AD203B41FA5}">
                      <a16:colId xmlns:a16="http://schemas.microsoft.com/office/drawing/2014/main" val="100026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DELIVERED FILENAME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FILENAME WITH CORRECTED RGT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7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GEDI01_A_2021316160442_O16529_T11164_02_005_02_V002.h5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GEDI01_A_2021316160442_O16529_T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GEDI01_B_2021316160442_O16529_01_T11164_02_005_02_V002.h5</a:t>
                      </a:r>
                    </a:p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GEDI01_B_2021316160442_O16529_02_T11164_02_005_02_V002.h5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GEDI01_B_2021316160442_O16529_03_T11164_02_005_02_V002.h5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GEDI01_B_2021316160442_O16529_04_T11164_02_005_02_V002.h5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GEDI01_B_2021316160442_O16529_04_T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6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GEDI02_A_2021316160442_O16529_01_T11164_02_003_02_V002.h5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GEDI02_A_2021316160442_O16529_02_T11164_02_003_02_V002.h5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GEDI02_A_2021316160442_O16529_03_T11164_02_003_02_V002.h5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GEDI02_A_2021316160442_O16529_04_T11164_02_003_02_V002.h5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GEDI02_A_2021316160442_O16529_04_T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GEDI02_B_2021316160442_O16529_01_T11164_02_003_01_V002.h5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GEDI02_B_2021316160442_O16529_02_T11164_02_003_01_V002.h5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GEDI02_B_2021316160442_O16529_03_T11164_02_003_01_V002.h5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GEDI02_B_2021316160442_O16529_04_T11164_02_003_01_V002.h5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GEDI02_B_2021316160442_O16529_04_T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L4A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GEDI04_A_2021316160442_O16529_01_T11164_02_003_01_V002.h5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GEDI04_A_2021316160442_O16529_02_T11164_02_003_01_V002.h5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GEDI04_A_2021316160442_O16529_03_T11164_02_003_01_V002.h5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GEDI04_A_2021316160442_O16529_04_T11164_02_003_01_V002.h5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GEDI04_A_2021316160442_O16529_04_T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11011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91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37B4629-618F-1319-5BE3-1FBDF8B9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MW151 – MW154: Orbit 16529</a:t>
            </a:r>
          </a:p>
        </p:txBody>
      </p:sp>
    </p:spTree>
    <p:extLst>
      <p:ext uri="{BB962C8B-B14F-4D97-AF65-F5344CB8AC3E}">
        <p14:creationId xmlns:p14="http://schemas.microsoft.com/office/powerpoint/2010/main" val="941475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57E8E-DA9C-5812-A27A-6125CEE02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58691E3-F80D-1E61-229F-F86AC08B4B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6430150"/>
              </p:ext>
            </p:extLst>
          </p:nvPr>
        </p:nvGraphicFramePr>
        <p:xfrm>
          <a:off x="308151" y="1132393"/>
          <a:ext cx="11575698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958">
                  <a:extLst>
                    <a:ext uri="{9D8B030D-6E8A-4147-A177-3AD203B41FA5}">
                      <a16:colId xmlns:a16="http://schemas.microsoft.com/office/drawing/2014/main" val="2776603901"/>
                    </a:ext>
                  </a:extLst>
                </a:gridCol>
                <a:gridCol w="5247764">
                  <a:extLst>
                    <a:ext uri="{9D8B030D-6E8A-4147-A177-3AD203B41FA5}">
                      <a16:colId xmlns:a16="http://schemas.microsoft.com/office/drawing/2014/main" val="1154201619"/>
                    </a:ext>
                  </a:extLst>
                </a:gridCol>
                <a:gridCol w="5307976">
                  <a:extLst>
                    <a:ext uri="{9D8B030D-6E8A-4147-A177-3AD203B41FA5}">
                      <a16:colId xmlns:a16="http://schemas.microsoft.com/office/drawing/2014/main" val="100026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DELIVERED FILENAME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FILENAME WITH CORRECTED RGT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7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GEDI01_A_2021316173737_O16530_T08166_02_005_02_V002.h5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GEDI01_A_2021316173737_O16530_T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GEDI01_B_2021316173737_O16530_01_T08166_02_005_02_V002.h5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GEDI01_B_2021316173737_O16530_02_T08166_02_005_02_V002.h5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GEDI01_B_2021316173737_O16530_03_T08166_02_005_02_V002.h5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GEDI01_B_2021316173737_O16530_04_T08166_02_005_02_V002.h5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GEDI01_B_2021316173737_O16530_01_T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GEDI01_B_2021316173737_O16530_02_T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GEDI01_B_2021316173737_O16530_03_T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GEDI01_B_2021316173737_O16530_04_T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6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GEDI02_A_2021316173737_O16530_01_T08166_02_003_02_V002.h5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GEDI02_A_2021316173737_O16530_02_T08166_02_003_02_V002.h5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GEDI02_A_2021316173737_O16530_03_T08166_02_003_02_V002.h5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GEDI02_A_2021316173737_O16530_04_T08166_02_003_02_V002.h5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GEDI02_A_2021316173737_O16530_01_T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GEDI02_A_2021316173737_O16530_02_T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GEDI02_A_2021316173737_O16530_03_T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GEDI02_A_2021316173737_O16530_04_T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GEDI02_B_2021316173737_O16530_01_T08166_02_003_01_V002.h5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GEDI02_B_2021316173737_O16530_02_T08166_02_003_01_V002.h5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GEDI02_B_2021316173737_O16530_03_T08166_02_003_01_V002.h5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GEDI02_B_2021316173737_O16530_04_T08166_02_003_01_V002.h5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GEDI02_B_2021316173737_O16530_01_T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GEDI02_B_2021316173737_O16530_02_T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GEDI02_B_2021316173737_O16530_03_T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GEDI02_B_2021316173737_O16530_04_T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L4A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GEDI04_A_2021316173737_O16530_01_T08166_02_003_01_V002.h5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GEDI04_A_2021316173737_O16530_02_T08166_02_003_01_V002.h5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GEDI04_A_2021316173737_O16530_03_T08166_02_003_01_V002.h5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GEDI04_A_2021316173737_O16530_04_T08166_02_003_01_V002.h5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GEDI04_A_2021316173737_O16530_01_T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GEDI04_A_2021316173737_O16530_02_T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GEDI04_A_2021316173737_O16530_03_T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GEDI04_A_2021316173737_O16530_04_T</a:t>
                      </a:r>
                      <a:r>
                        <a:rPr lang="en-US" sz="13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9436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4221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3AF0BC-5FCC-21D0-0BDC-1E9C8C1CA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MW151 – MW154: Orbit 16530</a:t>
            </a:r>
          </a:p>
        </p:txBody>
      </p:sp>
    </p:spTree>
    <p:extLst>
      <p:ext uri="{BB962C8B-B14F-4D97-AF65-F5344CB8AC3E}">
        <p14:creationId xmlns:p14="http://schemas.microsoft.com/office/powerpoint/2010/main" val="1563190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4620D-580D-2DBC-0B9D-56D62FBD5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C8ACCF7-0BC9-9113-C33B-442F36390D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270808"/>
              </p:ext>
            </p:extLst>
          </p:nvPr>
        </p:nvGraphicFramePr>
        <p:xfrm>
          <a:off x="308151" y="1132393"/>
          <a:ext cx="11575698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958">
                  <a:extLst>
                    <a:ext uri="{9D8B030D-6E8A-4147-A177-3AD203B41FA5}">
                      <a16:colId xmlns:a16="http://schemas.microsoft.com/office/drawing/2014/main" val="2776603901"/>
                    </a:ext>
                  </a:extLst>
                </a:gridCol>
                <a:gridCol w="5247764">
                  <a:extLst>
                    <a:ext uri="{9D8B030D-6E8A-4147-A177-3AD203B41FA5}">
                      <a16:colId xmlns:a16="http://schemas.microsoft.com/office/drawing/2014/main" val="1154201619"/>
                    </a:ext>
                  </a:extLst>
                </a:gridCol>
                <a:gridCol w="5307976">
                  <a:extLst>
                    <a:ext uri="{9D8B030D-6E8A-4147-A177-3AD203B41FA5}">
                      <a16:colId xmlns:a16="http://schemas.microsoft.com/office/drawing/2014/main" val="100026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DELIVERED FILENAME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FILENAME WITH CORRECTED RGT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7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GEDI01_A_2021316204325_O16532_T06592_02_005_02_V002.h5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GEDI01_A_2021316204325_O16532_T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GEDI01_B_2021316204325_O16532_01_T06592_02_005_02_V002.h5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GEDI01_B_2021316204325_O16532_02_T06592_02_005_02_V002.h5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GEDI01_B_2021316204325_O16532_03_T06592_02_005_02_V002.h5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GEDI01_B_2021316204325_O16532_04_T06592_02_005_02_V002.h5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GEDI01_B_2021316204325_O16532_04_T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6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GEDI02_A_2021316204325_O16532_01_T06592_02_003_02_V002.h5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GEDI02_A_2021316204325_O16532_02_T06592_02_003_02_V002.h5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GEDI02_A_2021316204325_O16532_03_T06592_02_003_02_V002.h5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GEDI02_A_2021316204325_O16532_04_T06592_02_003_02_V002.h5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GEDI02_A_2021316204325_O16532_04_T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2_02_003_02_V002.h5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GEDI02_B_2021316204325_O16532_01_T06592_02_003_01_V002.h5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GEDI02_B_2021316204325_O16532_02_T06592_02_003_01_V002.h5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GEDI02_B_2021316204325_O16532_03_T06592_02_003_01_V002.h5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GEDI02_B_2021316204325_O16532_04_T06592_02_003_01_V002.h5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GEDI02_B_2021316204325_O16532_04_T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L4A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GEDI04_A_2021316204325_O16532_01_T06592_02_003_01_V002.h5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GEDI04_A_2021316204325_O16532_02_T06592_02_003_01_V002.h5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GEDI04_A_2021316204325_O16532_03_T06592_02_003_01_V002.h5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GEDI04_A_2021316204325_O16532_04_T06592_02_003_01_V002.h5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GEDI04_A_2021316204325_O16532_04_T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10861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9952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3C632C8-5E3E-2931-F792-21F79E51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MW151 – MW154: Orbit 16532</a:t>
            </a:r>
          </a:p>
        </p:txBody>
      </p:sp>
    </p:spTree>
    <p:extLst>
      <p:ext uri="{BB962C8B-B14F-4D97-AF65-F5344CB8AC3E}">
        <p14:creationId xmlns:p14="http://schemas.microsoft.com/office/powerpoint/2010/main" val="875502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C0D05-2664-0F12-187F-0E600DCBC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39DFC89-5B43-567E-1CC4-68396DA685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146964"/>
              </p:ext>
            </p:extLst>
          </p:nvPr>
        </p:nvGraphicFramePr>
        <p:xfrm>
          <a:off x="308151" y="1132393"/>
          <a:ext cx="11575698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958">
                  <a:extLst>
                    <a:ext uri="{9D8B030D-6E8A-4147-A177-3AD203B41FA5}">
                      <a16:colId xmlns:a16="http://schemas.microsoft.com/office/drawing/2014/main" val="2776603901"/>
                    </a:ext>
                  </a:extLst>
                </a:gridCol>
                <a:gridCol w="5247764">
                  <a:extLst>
                    <a:ext uri="{9D8B030D-6E8A-4147-A177-3AD203B41FA5}">
                      <a16:colId xmlns:a16="http://schemas.microsoft.com/office/drawing/2014/main" val="1154201619"/>
                    </a:ext>
                  </a:extLst>
                </a:gridCol>
                <a:gridCol w="5307976">
                  <a:extLst>
                    <a:ext uri="{9D8B030D-6E8A-4147-A177-3AD203B41FA5}">
                      <a16:colId xmlns:a16="http://schemas.microsoft.com/office/drawing/2014/main" val="100026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DELIVERED FILENAME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FILENAME WITH CORRECTED RGT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7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GEDI01_A_2021316221619_O16533_T08016_02_005_02_V002.h5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GEDI01_A_2021316221619_O16533_T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GEDI01_B_2021316221619_O16533_01_T08016_02_005_02_V002.h5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GEDI01_B_2021316221619_O16533_02_T08016_02_005_02_V002.h5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GEDI01_B_2021316221619_O16533_03_T08016_02_005_02_V002.h5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GEDI01_B_2021316221619_O16533_04_T08016_02_005_02_V002.h5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GEDI01_B_2021316221619_O16533_04_T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6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GEDI02_A_2021316221619_O16533_01_T08016_02_003_02_V002.h5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GEDI02_A_2021316221619_O16533_02_T08016_02_003_02_V002.h5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GEDI02_A_2021316221619_O16533_03_T08016_02_003_02_V002.h5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GEDI02_A_2021316221619_O16533_04_T08016_02_003_02_V002.h5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GEDI02_A_2021316221619_O16533_04_T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GEDI02_B_2021316221619_O16533_01_T08016_02_003_01_V002.h5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GEDI02_B_2021316221619_O16533_02_T08016_02_003_01_V002.h5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GEDI02_B_2021316221619_O16533_03_T08016_02_003_01_V002.h5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GEDI02_B_2021316221619_O16533_04_T08016_02_003_01_V002.h5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GEDI02_B_2021316221619_O16533_04_T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L4A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GEDI04_A_2021316221619_O16533_01_T08016_02_003_01_V002.h5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GEDI04_A_2021316221619_O16533_02_T08016_02_003_01_V002.h5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GEDI04_A_2021316221619_O16533_03_T08016_02_003_01_V002.h5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GEDI04_A_2021316221619_O16533_04_T08016_02_003_01_V002.h5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GEDI04_A_2021316221619_O16533_04_T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09286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4362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C105F0B-4241-4CEB-99DF-577EF6FF7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MW151 – MW154: Orbit 16533</a:t>
            </a:r>
          </a:p>
        </p:txBody>
      </p:sp>
    </p:spTree>
    <p:extLst>
      <p:ext uri="{BB962C8B-B14F-4D97-AF65-F5344CB8AC3E}">
        <p14:creationId xmlns:p14="http://schemas.microsoft.com/office/powerpoint/2010/main" val="258848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B7F7B-647F-567C-0413-C74CE6C9C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575525C-4E4F-436B-05CE-137C5BC6D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7722924"/>
              </p:ext>
            </p:extLst>
          </p:nvPr>
        </p:nvGraphicFramePr>
        <p:xfrm>
          <a:off x="308151" y="1132393"/>
          <a:ext cx="11575698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958">
                  <a:extLst>
                    <a:ext uri="{9D8B030D-6E8A-4147-A177-3AD203B41FA5}">
                      <a16:colId xmlns:a16="http://schemas.microsoft.com/office/drawing/2014/main" val="2776603901"/>
                    </a:ext>
                  </a:extLst>
                </a:gridCol>
                <a:gridCol w="5247764">
                  <a:extLst>
                    <a:ext uri="{9D8B030D-6E8A-4147-A177-3AD203B41FA5}">
                      <a16:colId xmlns:a16="http://schemas.microsoft.com/office/drawing/2014/main" val="1154201619"/>
                    </a:ext>
                  </a:extLst>
                </a:gridCol>
                <a:gridCol w="5307976">
                  <a:extLst>
                    <a:ext uri="{9D8B030D-6E8A-4147-A177-3AD203B41FA5}">
                      <a16:colId xmlns:a16="http://schemas.microsoft.com/office/drawing/2014/main" val="100026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DELIVERED FILENAME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FILENAME WITH CORRECTED RGT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7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GEDI01_A_2021316234913_O16534_T10863_02_005_02_V002.h5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GEDI01_A_2021316234913_O16534_T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L1B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GEDI01_B_2021316234913_O16534_01_T10863_02_005_02_V002.h5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GEDI01_B_2021316234913_O16534_02_T10863_02_005_02_V002.h5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GEDI01_B_2021316234913_O16534_03_T10863_02_005_02_V002.h5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GEDI01_B_2021316234913_O16534_04_T10863_02_005_02_V002.h5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GEDI01_B_2021316234913_O16534_04_T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_02_005_02_V002.h5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6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GEDI02_A_2021316234913_O16534_01_T10863_02_003_02_V002.h5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GEDI02_A_2021316234913_O16534_02_T10863_02_003_02_V002.h5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GEDI02_A_2021316234913_O16534_03_T10863_02_003_02_V002.h5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GEDI02_A_2021316234913_O16534_04_T10863_02_003_02_V002.h5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GEDI02_A_2021316234913_O16534_04_T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_02_003_02_V002.h5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L2B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GEDI02_B_2021316234913_O16534_01_T10863_02_003_01_V002.h5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GEDI02_B_2021316234913_O16534_02_T10863_02_003_01_V002.h5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GEDI02_B_2021316234913_O16534_03_T10863_02_003_01_V002.h5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GEDI02_B_2021316234913_O16534_04_T10863_02_003_01_V002.h5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GEDI02_B_2021316234913_O16534_04_T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L4A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GEDI04_A_2021316234913_O16534_01_T10863_02_003_01_V002.h5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GEDI04_A_2021316234913_O16534_02_T10863_02_003_01_V002.h5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GEDI04_A_2021316234913_O16534_03_T10863_02_003_01_V002.h5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GEDI04_A_2021316234913_O16534_04_T10863_02_003_01_V002.h5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GEDI04_A_2021316234913_O16534_01_T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GEDI04_A_2021316234913_O16534_02_T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GEDI04_A_2021316234913_O16534_03_T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GEDI04_A_2021316234913_O16534_04_T</a:t>
                      </a:r>
                      <a:r>
                        <a:rPr lang="en-US" sz="1300" dirty="0">
                          <a:solidFill>
                            <a:srgbClr val="FF0000"/>
                          </a:solidFill>
                        </a:rPr>
                        <a:t>06441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_02_003_01_V002.h5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9789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DD123CF-D459-828B-EBFB-2212F7DAE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MW151 – MW154: Orbit 16534</a:t>
            </a:r>
          </a:p>
        </p:txBody>
      </p:sp>
    </p:spTree>
    <p:extLst>
      <p:ext uri="{BB962C8B-B14F-4D97-AF65-F5344CB8AC3E}">
        <p14:creationId xmlns:p14="http://schemas.microsoft.com/office/powerpoint/2010/main" val="38598450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6">
      <a:dk1>
        <a:srgbClr val="007F9D"/>
      </a:dk1>
      <a:lt1>
        <a:sysClr val="window" lastClr="FFFFFF"/>
      </a:lt1>
      <a:dk2>
        <a:srgbClr val="545559"/>
      </a:dk2>
      <a:lt2>
        <a:srgbClr val="FFFFFF"/>
      </a:lt2>
      <a:accent1>
        <a:srgbClr val="007F9D"/>
      </a:accent1>
      <a:accent2>
        <a:srgbClr val="74B543"/>
      </a:accent2>
      <a:accent3>
        <a:srgbClr val="545559"/>
      </a:accent3>
      <a:accent4>
        <a:srgbClr val="4BA4B8"/>
      </a:accent4>
      <a:accent5>
        <a:srgbClr val="DC6B2F"/>
      </a:accent5>
      <a:accent6>
        <a:srgbClr val="509E2F"/>
      </a:accent6>
      <a:hlink>
        <a:srgbClr val="545559"/>
      </a:hlink>
      <a:folHlink>
        <a:srgbClr val="ED8B00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di template" id="{9EBA228C-1721-554C-8348-9E0805B21845}" vid="{3BF96DCC-5235-2C43-B20C-9F0A9C970F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16864</TotalTime>
  <Words>2656</Words>
  <Application>Microsoft Office PowerPoint</Application>
  <PresentationFormat>Widescreen</PresentationFormat>
  <Paragraphs>250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Next Demi Bold</vt:lpstr>
      <vt:lpstr>Calibri</vt:lpstr>
      <vt:lpstr>Helvetica</vt:lpstr>
      <vt:lpstr>Trebuchet MS</vt:lpstr>
      <vt:lpstr>1_Office Theme</vt:lpstr>
      <vt:lpstr>MW087 – MW090: Orbit 9360</vt:lpstr>
      <vt:lpstr>MW151 – MW154: Orbit 16529</vt:lpstr>
      <vt:lpstr>MW151 – MW154: Orbit 16530</vt:lpstr>
      <vt:lpstr>MW151 – MW154: Orbit 16532</vt:lpstr>
      <vt:lpstr>MW151 – MW154: Orbit 16533</vt:lpstr>
      <vt:lpstr>MW151 – MW154: Orbit 16534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Beck, Jared (Contractor) Allen</dc:creator>
  <cp:keywords/>
  <dc:description/>
  <cp:lastModifiedBy>Beck, Jared (Contractor)</cp:lastModifiedBy>
  <cp:revision>477</cp:revision>
  <dcterms:created xsi:type="dcterms:W3CDTF">2021-04-27T15:26:40Z</dcterms:created>
  <dcterms:modified xsi:type="dcterms:W3CDTF">2025-01-07T14:04:20Z</dcterms:modified>
  <cp:category/>
</cp:coreProperties>
</file>